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Gill Sans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ill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Gill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a60aff3df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a60aff3df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334900" y="2314324"/>
            <a:ext cx="8447100" cy="2478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435893" y="765323"/>
            <a:ext cx="8245200" cy="1106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Gill Sans"/>
              <a:buNone/>
              <a:defRPr sz="27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435896" y="1871734"/>
            <a:ext cx="82452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spcBef>
                <a:spcPts val="200"/>
              </a:spcBef>
              <a:spcAft>
                <a:spcPts val="0"/>
              </a:spcAft>
              <a:buSzPts val="1100"/>
              <a:buNone/>
              <a:defRPr sz="1200" cap="none">
                <a:solidFill>
                  <a:schemeClr val="accent2"/>
                </a:solidFill>
              </a:defRPr>
            </a:lvl1pPr>
            <a:lvl2pPr lvl="1" algn="ctr">
              <a:spcBef>
                <a:spcPts val="50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50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0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00"/>
              </a:spcBef>
              <a:spcAft>
                <a:spcPts val="500"/>
              </a:spcAft>
              <a:buSzPts val="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7918725" y="4467103"/>
            <a:ext cx="76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330214" y="460805"/>
            <a:ext cx="8481900" cy="89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435894" y="526617"/>
            <a:ext cx="8272200" cy="7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435894" y="1635372"/>
            <a:ext cx="82722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04800" lvl="0" marL="457200" algn="l">
              <a:spcBef>
                <a:spcPts val="300"/>
              </a:spcBef>
              <a:spcAft>
                <a:spcPts val="0"/>
              </a:spcAft>
              <a:buSzPts val="1200"/>
              <a:buChar char="◼"/>
              <a:defRPr/>
            </a:lvl1pPr>
            <a:lvl2pPr indent="-304800" lvl="1" marL="914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2pPr>
            <a:lvl3pPr indent="-304800" lvl="2" marL="1371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3pPr>
            <a:lvl4pPr indent="-304800" lvl="3" marL="18288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4pPr>
            <a:lvl5pPr indent="-304800" lvl="4" marL="22860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5pPr>
            <a:lvl6pPr indent="-304800" lvl="5" marL="27432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6pPr>
            <a:lvl7pPr indent="-304800" lvl="6" marL="3200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7pPr>
            <a:lvl8pPr indent="-304800" lvl="7" marL="3657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8pPr>
            <a:lvl9pPr indent="-304800" lvl="8" marL="4114800" algn="l">
              <a:spcBef>
                <a:spcPts val="500"/>
              </a:spcBef>
              <a:spcAft>
                <a:spcPts val="500"/>
              </a:spcAft>
              <a:buSzPts val="1200"/>
              <a:buChar char="◼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335863" y="3856481"/>
            <a:ext cx="8468100" cy="94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4"/>
          <p:cNvSpPr txBox="1"/>
          <p:nvPr>
            <p:ph type="title"/>
          </p:nvPr>
        </p:nvSpPr>
        <p:spPr>
          <a:xfrm>
            <a:off x="435895" y="2282933"/>
            <a:ext cx="8272200" cy="11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Gill Sans"/>
              <a:buNone/>
              <a:defRPr b="0" sz="2700" cap="none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435894" y="3406063"/>
            <a:ext cx="82722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400" cap="none">
                <a:solidFill>
                  <a:schemeClr val="accent2"/>
                </a:solidFill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2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11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0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0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0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0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0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500"/>
              </a:spcBef>
              <a:spcAft>
                <a:spcPts val="500"/>
              </a:spcAft>
              <a:buSzPts val="10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334486" y="454915"/>
            <a:ext cx="8475000" cy="94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 txBox="1"/>
          <p:nvPr>
            <p:ph type="title"/>
          </p:nvPr>
        </p:nvSpPr>
        <p:spPr>
          <a:xfrm>
            <a:off x="435895" y="547244"/>
            <a:ext cx="8272200" cy="741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435895" y="1671002"/>
            <a:ext cx="4066800" cy="27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04800" lvl="0" marL="457200" algn="l">
              <a:spcBef>
                <a:spcPts val="300"/>
              </a:spcBef>
              <a:spcAft>
                <a:spcPts val="0"/>
              </a:spcAft>
              <a:buSzPts val="1200"/>
              <a:buChar char="◼"/>
              <a:defRPr/>
            </a:lvl1pPr>
            <a:lvl2pPr indent="-304800" lvl="1" marL="914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2pPr>
            <a:lvl3pPr indent="-304800" lvl="2" marL="1371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3pPr>
            <a:lvl4pPr indent="-304800" lvl="3" marL="18288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4pPr>
            <a:lvl5pPr indent="-304800" lvl="4" marL="22860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5pPr>
            <a:lvl6pPr indent="-304800" lvl="5" marL="27432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6pPr>
            <a:lvl7pPr indent="-304800" lvl="6" marL="3200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7pPr>
            <a:lvl8pPr indent="-304800" lvl="7" marL="3657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8pPr>
            <a:lvl9pPr indent="-304800" lvl="8" marL="4114800" algn="l">
              <a:spcBef>
                <a:spcPts val="500"/>
              </a:spcBef>
              <a:spcAft>
                <a:spcPts val="500"/>
              </a:spcAft>
              <a:buSzPts val="1200"/>
              <a:buChar char="◼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2" type="body"/>
          </p:nvPr>
        </p:nvSpPr>
        <p:spPr>
          <a:xfrm>
            <a:off x="4641313" y="1671002"/>
            <a:ext cx="4066800" cy="272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04800" lvl="0" marL="457200" algn="l">
              <a:spcBef>
                <a:spcPts val="300"/>
              </a:spcBef>
              <a:spcAft>
                <a:spcPts val="0"/>
              </a:spcAft>
              <a:buSzPts val="1200"/>
              <a:buChar char="◼"/>
              <a:defRPr/>
            </a:lvl1pPr>
            <a:lvl2pPr indent="-304800" lvl="1" marL="914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2pPr>
            <a:lvl3pPr indent="-304800" lvl="2" marL="1371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3pPr>
            <a:lvl4pPr indent="-304800" lvl="3" marL="18288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4pPr>
            <a:lvl5pPr indent="-304800" lvl="4" marL="22860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5pPr>
            <a:lvl6pPr indent="-304800" lvl="5" marL="27432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6pPr>
            <a:lvl7pPr indent="-304800" lvl="6" marL="3200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7pPr>
            <a:lvl8pPr indent="-304800" lvl="7" marL="3657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8pPr>
            <a:lvl9pPr indent="-304800" lvl="8" marL="4114800" algn="l">
              <a:spcBef>
                <a:spcPts val="500"/>
              </a:spcBef>
              <a:spcAft>
                <a:spcPts val="500"/>
              </a:spcAft>
              <a:buSzPts val="1200"/>
              <a:buChar char="◼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334486" y="454915"/>
            <a:ext cx="8475000" cy="94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 txBox="1"/>
          <p:nvPr>
            <p:ph type="title"/>
          </p:nvPr>
        </p:nvSpPr>
        <p:spPr>
          <a:xfrm>
            <a:off x="435895" y="547244"/>
            <a:ext cx="8272200" cy="741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665414" y="1688169"/>
            <a:ext cx="38154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SzPts val="1500"/>
              <a:buNone/>
              <a:defRPr b="0" sz="1700">
                <a:solidFill>
                  <a:schemeClr val="accent2"/>
                </a:solidFill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1" sz="1500"/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1200"/>
              <a:buNone/>
              <a:defRPr b="1" sz="14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8pPr>
            <a:lvl9pPr indent="-228600" lvl="8" marL="4114800" algn="l">
              <a:spcBef>
                <a:spcPts val="500"/>
              </a:spcBef>
              <a:spcAft>
                <a:spcPts val="500"/>
              </a:spcAft>
              <a:buSzPts val="1100"/>
              <a:buNone/>
              <a:defRPr b="1" sz="1200"/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435896" y="2194539"/>
            <a:ext cx="4044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04800" lvl="0" marL="457200" algn="l">
              <a:spcBef>
                <a:spcPts val="300"/>
              </a:spcBef>
              <a:spcAft>
                <a:spcPts val="0"/>
              </a:spcAft>
              <a:buSzPts val="1200"/>
              <a:buChar char="◼"/>
              <a:defRPr/>
            </a:lvl1pPr>
            <a:lvl2pPr indent="-304800" lvl="1" marL="914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2pPr>
            <a:lvl3pPr indent="-304800" lvl="2" marL="1371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3pPr>
            <a:lvl4pPr indent="-304800" lvl="3" marL="18288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4pPr>
            <a:lvl5pPr indent="-304800" lvl="4" marL="22860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5pPr>
            <a:lvl6pPr indent="-304800" lvl="5" marL="27432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6pPr>
            <a:lvl7pPr indent="-304800" lvl="6" marL="3200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7pPr>
            <a:lvl8pPr indent="-304800" lvl="7" marL="3657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8pPr>
            <a:lvl9pPr indent="-304800" lvl="8" marL="4114800" algn="l">
              <a:spcBef>
                <a:spcPts val="500"/>
              </a:spcBef>
              <a:spcAft>
                <a:spcPts val="500"/>
              </a:spcAft>
              <a:buSzPts val="1200"/>
              <a:buChar char="◼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3" type="body"/>
          </p:nvPr>
        </p:nvSpPr>
        <p:spPr>
          <a:xfrm>
            <a:off x="4892801" y="1688169"/>
            <a:ext cx="3815400" cy="414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SzPts val="1500"/>
              <a:buNone/>
              <a:defRPr b="0" sz="1700">
                <a:solidFill>
                  <a:schemeClr val="accent2"/>
                </a:solidFill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1" sz="1500"/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1200"/>
              <a:buNone/>
              <a:defRPr b="1" sz="14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100"/>
              <a:buNone/>
              <a:defRPr b="1" sz="1200"/>
            </a:lvl8pPr>
            <a:lvl9pPr indent="-228600" lvl="8" marL="4114800" algn="l">
              <a:spcBef>
                <a:spcPts val="500"/>
              </a:spcBef>
              <a:spcAft>
                <a:spcPts val="500"/>
              </a:spcAft>
              <a:buSzPts val="1100"/>
              <a:buNone/>
              <a:defRPr b="1" sz="1200"/>
            </a:lvl9pPr>
          </a:lstStyle>
          <a:p/>
        </p:txBody>
      </p:sp>
      <p:sp>
        <p:nvSpPr>
          <p:cNvPr id="49" name="Google Shape;49;p6"/>
          <p:cNvSpPr txBox="1"/>
          <p:nvPr>
            <p:ph idx="4" type="body"/>
          </p:nvPr>
        </p:nvSpPr>
        <p:spPr>
          <a:xfrm>
            <a:off x="4663282" y="2194539"/>
            <a:ext cx="40449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04800" lvl="0" marL="457200" algn="l">
              <a:spcBef>
                <a:spcPts val="300"/>
              </a:spcBef>
              <a:spcAft>
                <a:spcPts val="0"/>
              </a:spcAft>
              <a:buSzPts val="1200"/>
              <a:buChar char="◼"/>
              <a:defRPr/>
            </a:lvl1pPr>
            <a:lvl2pPr indent="-304800" lvl="1" marL="914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2pPr>
            <a:lvl3pPr indent="-304800" lvl="2" marL="1371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3pPr>
            <a:lvl4pPr indent="-304800" lvl="3" marL="18288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4pPr>
            <a:lvl5pPr indent="-304800" lvl="4" marL="22860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5pPr>
            <a:lvl6pPr indent="-304800" lvl="5" marL="27432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6pPr>
            <a:lvl7pPr indent="-304800" lvl="6" marL="3200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7pPr>
            <a:lvl8pPr indent="-304800" lvl="7" marL="3657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8pPr>
            <a:lvl9pPr indent="-304800" lvl="8" marL="4114800" algn="l">
              <a:spcBef>
                <a:spcPts val="500"/>
              </a:spcBef>
              <a:spcAft>
                <a:spcPts val="500"/>
              </a:spcAft>
              <a:buSzPts val="1200"/>
              <a:buChar char="◼"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330512" y="454915"/>
            <a:ext cx="8475000" cy="94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431921" y="547244"/>
            <a:ext cx="8272200" cy="741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335863" y="3856480"/>
            <a:ext cx="8473800" cy="956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9"/>
          <p:cNvSpPr txBox="1"/>
          <p:nvPr>
            <p:ph type="title"/>
          </p:nvPr>
        </p:nvSpPr>
        <p:spPr>
          <a:xfrm>
            <a:off x="435894" y="3946722"/>
            <a:ext cx="36822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F276A"/>
              </a:buClr>
              <a:buSzPts val="1500"/>
              <a:buFont typeface="Gill Sans"/>
              <a:buNone/>
              <a:defRPr b="0" sz="1500"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" type="body"/>
          </p:nvPr>
        </p:nvSpPr>
        <p:spPr>
          <a:xfrm>
            <a:off x="335862" y="450900"/>
            <a:ext cx="8469600" cy="31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SzPts val="1400"/>
              <a:buChar char="◼"/>
              <a:defRPr sz="1500">
                <a:solidFill>
                  <a:schemeClr val="dk2"/>
                </a:solidFill>
              </a:defRPr>
            </a:lvl1pPr>
            <a:lvl2pPr indent="-304800" lvl="1" marL="914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 sz="1400">
                <a:solidFill>
                  <a:schemeClr val="dk2"/>
                </a:solidFill>
              </a:defRPr>
            </a:lvl2pPr>
            <a:lvl3pPr indent="-298450" lvl="2" marL="1371600" algn="l">
              <a:spcBef>
                <a:spcPts val="500"/>
              </a:spcBef>
              <a:spcAft>
                <a:spcPts val="0"/>
              </a:spcAft>
              <a:buSzPts val="1100"/>
              <a:buChar char="◼"/>
              <a:defRPr sz="1200">
                <a:solidFill>
                  <a:schemeClr val="dk2"/>
                </a:solidFill>
              </a:defRPr>
            </a:lvl3pPr>
            <a:lvl4pPr indent="-292100" lvl="3" marL="1828800" algn="l">
              <a:spcBef>
                <a:spcPts val="500"/>
              </a:spcBef>
              <a:spcAft>
                <a:spcPts val="0"/>
              </a:spcAft>
              <a:buSzPts val="1000"/>
              <a:buChar char="◼"/>
              <a:defRPr sz="1100">
                <a:solidFill>
                  <a:schemeClr val="dk2"/>
                </a:solidFill>
              </a:defRPr>
            </a:lvl4pPr>
            <a:lvl5pPr indent="-292100" lvl="4" marL="2286000" algn="l">
              <a:spcBef>
                <a:spcPts val="500"/>
              </a:spcBef>
              <a:spcAft>
                <a:spcPts val="0"/>
              </a:spcAft>
              <a:buSzPts val="1000"/>
              <a:buChar char="◼"/>
              <a:defRPr sz="1100">
                <a:solidFill>
                  <a:schemeClr val="dk2"/>
                </a:solidFill>
              </a:defRPr>
            </a:lvl5pPr>
            <a:lvl6pPr indent="-292100" lvl="5" marL="2743200" algn="l">
              <a:spcBef>
                <a:spcPts val="500"/>
              </a:spcBef>
              <a:spcAft>
                <a:spcPts val="0"/>
              </a:spcAft>
              <a:buSzPts val="1000"/>
              <a:buChar char="◼"/>
              <a:defRPr sz="1100">
                <a:solidFill>
                  <a:schemeClr val="dk2"/>
                </a:solidFill>
              </a:defRPr>
            </a:lvl6pPr>
            <a:lvl7pPr indent="-292100" lvl="6" marL="3200400" algn="l">
              <a:spcBef>
                <a:spcPts val="500"/>
              </a:spcBef>
              <a:spcAft>
                <a:spcPts val="0"/>
              </a:spcAft>
              <a:buSzPts val="1000"/>
              <a:buChar char="◼"/>
              <a:defRPr sz="1100">
                <a:solidFill>
                  <a:schemeClr val="dk2"/>
                </a:solidFill>
              </a:defRPr>
            </a:lvl7pPr>
            <a:lvl8pPr indent="-292100" lvl="7" marL="3657600" algn="l">
              <a:spcBef>
                <a:spcPts val="500"/>
              </a:spcBef>
              <a:spcAft>
                <a:spcPts val="0"/>
              </a:spcAft>
              <a:buSzPts val="1000"/>
              <a:buChar char="◼"/>
              <a:defRPr sz="1100">
                <a:solidFill>
                  <a:schemeClr val="dk2"/>
                </a:solidFill>
              </a:defRPr>
            </a:lvl8pPr>
            <a:lvl9pPr indent="-292100" lvl="8" marL="4114800" algn="l">
              <a:spcBef>
                <a:spcPts val="500"/>
              </a:spcBef>
              <a:spcAft>
                <a:spcPts val="500"/>
              </a:spcAft>
              <a:buSzPts val="1000"/>
              <a:buChar char="◼"/>
              <a:defRPr sz="11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2" type="body"/>
          </p:nvPr>
        </p:nvSpPr>
        <p:spPr>
          <a:xfrm>
            <a:off x="4305617" y="3946722"/>
            <a:ext cx="44025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r">
              <a:spcBef>
                <a:spcPts val="20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800"/>
              <a:buNone/>
              <a:defRPr sz="800"/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700"/>
              <a:buNone/>
              <a:defRPr sz="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8pPr>
            <a:lvl9pPr indent="-228600" lvl="8" marL="4114800" algn="l">
              <a:spcBef>
                <a:spcPts val="500"/>
              </a:spcBef>
              <a:spcAft>
                <a:spcPts val="500"/>
              </a:spcAft>
              <a:buSzPts val="600"/>
              <a:buNone/>
              <a:defRPr sz="700"/>
            </a:lvl9pPr>
          </a:lstStyle>
          <a:p/>
        </p:txBody>
      </p:sp>
      <p:sp>
        <p:nvSpPr>
          <p:cNvPr id="68" name="Google Shape;68;p9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"/>
          <p:cNvSpPr txBox="1"/>
          <p:nvPr>
            <p:ph type="title"/>
          </p:nvPr>
        </p:nvSpPr>
        <p:spPr>
          <a:xfrm>
            <a:off x="435895" y="3520042"/>
            <a:ext cx="82722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Gill Sans"/>
              <a:buNone/>
              <a:defRPr b="0" sz="18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0"/>
          <p:cNvSpPr/>
          <p:nvPr>
            <p:ph idx="2" type="pic"/>
          </p:nvPr>
        </p:nvSpPr>
        <p:spPr>
          <a:xfrm>
            <a:off x="335863" y="449794"/>
            <a:ext cx="8468100" cy="26679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435894" y="3945095"/>
            <a:ext cx="8272200" cy="44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SzPts val="800"/>
              <a:buNone/>
              <a:defRPr sz="900"/>
            </a:lvl1pPr>
            <a:lvl2pPr indent="-228600" lvl="1" marL="914400" algn="l">
              <a:spcBef>
                <a:spcPts val="500"/>
              </a:spcBef>
              <a:spcAft>
                <a:spcPts val="0"/>
              </a:spcAft>
              <a:buSzPts val="800"/>
              <a:buNone/>
              <a:defRPr sz="900"/>
            </a:lvl2pPr>
            <a:lvl3pPr indent="-228600" lvl="2" marL="1371600" algn="l">
              <a:spcBef>
                <a:spcPts val="500"/>
              </a:spcBef>
              <a:spcAft>
                <a:spcPts val="0"/>
              </a:spcAft>
              <a:buSzPts val="700"/>
              <a:buNone/>
              <a:defRPr sz="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600"/>
              <a:buNone/>
              <a:defRPr sz="700"/>
            </a:lvl8pPr>
            <a:lvl9pPr indent="-228600" lvl="8" marL="4114800" algn="l">
              <a:spcBef>
                <a:spcPts val="500"/>
              </a:spcBef>
              <a:spcAft>
                <a:spcPts val="500"/>
              </a:spcAft>
              <a:buSzPts val="600"/>
              <a:buNone/>
              <a:defRPr sz="700"/>
            </a:lvl9pPr>
          </a:lstStyle>
          <a:p/>
        </p:txBody>
      </p:sp>
      <p:sp>
        <p:nvSpPr>
          <p:cNvPr id="75" name="Google Shape;75;p10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330214" y="460805"/>
            <a:ext cx="8481900" cy="89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1"/>
          <p:cNvSpPr txBox="1"/>
          <p:nvPr>
            <p:ph type="title"/>
          </p:nvPr>
        </p:nvSpPr>
        <p:spPr>
          <a:xfrm>
            <a:off x="435894" y="526617"/>
            <a:ext cx="8272200" cy="760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 rot="5400000">
            <a:off x="3250956" y="-1063048"/>
            <a:ext cx="2642100" cy="82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04800" lvl="0" marL="457200" algn="l">
              <a:spcBef>
                <a:spcPts val="300"/>
              </a:spcBef>
              <a:spcAft>
                <a:spcPts val="0"/>
              </a:spcAft>
              <a:buSzPts val="1200"/>
              <a:buChar char="◼"/>
              <a:defRPr/>
            </a:lvl1pPr>
            <a:lvl2pPr indent="-298450" lvl="1" marL="914400" algn="l">
              <a:spcBef>
                <a:spcPts val="500"/>
              </a:spcBef>
              <a:spcAft>
                <a:spcPts val="0"/>
              </a:spcAft>
              <a:buSzPts val="1100"/>
              <a:buChar char="◼"/>
              <a:defRPr/>
            </a:lvl2pPr>
            <a:lvl3pPr indent="-292100" lvl="2" marL="1371600" algn="l">
              <a:spcBef>
                <a:spcPts val="500"/>
              </a:spcBef>
              <a:spcAft>
                <a:spcPts val="0"/>
              </a:spcAft>
              <a:buSzPts val="1000"/>
              <a:buChar char="◼"/>
              <a:defRPr/>
            </a:lvl3pPr>
            <a:lvl4pPr indent="-279400" lvl="3" marL="1828800" algn="l">
              <a:spcBef>
                <a:spcPts val="500"/>
              </a:spcBef>
              <a:spcAft>
                <a:spcPts val="0"/>
              </a:spcAft>
              <a:buSzPts val="800"/>
              <a:buChar char="◼"/>
              <a:defRPr/>
            </a:lvl4pPr>
            <a:lvl5pPr indent="-279400" lvl="4" marL="2286000" algn="l">
              <a:spcBef>
                <a:spcPts val="500"/>
              </a:spcBef>
              <a:spcAft>
                <a:spcPts val="0"/>
              </a:spcAft>
              <a:buSzPts val="800"/>
              <a:buChar char="◼"/>
              <a:defRPr/>
            </a:lvl5pPr>
            <a:lvl6pPr indent="-304800" lvl="5" marL="27432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6pPr>
            <a:lvl7pPr indent="-304800" lvl="6" marL="3200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7pPr>
            <a:lvl8pPr indent="-304800" lvl="7" marL="3657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8pPr>
            <a:lvl9pPr indent="-304800" lvl="8" marL="4114800" algn="l">
              <a:spcBef>
                <a:spcPts val="500"/>
              </a:spcBef>
              <a:spcAft>
                <a:spcPts val="500"/>
              </a:spcAft>
              <a:buSzPts val="1200"/>
              <a:buChar char="◼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6629401" y="449794"/>
            <a:ext cx="2180100" cy="436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2"/>
          <p:cNvSpPr txBox="1"/>
          <p:nvPr>
            <p:ph type="title"/>
          </p:nvPr>
        </p:nvSpPr>
        <p:spPr>
          <a:xfrm rot="5400000">
            <a:off x="5437324" y="1698995"/>
            <a:ext cx="3887400" cy="150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" type="body"/>
          </p:nvPr>
        </p:nvSpPr>
        <p:spPr>
          <a:xfrm rot="5400000">
            <a:off x="1598552" y="-510655"/>
            <a:ext cx="3887400" cy="59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04800" lvl="0" marL="457200" algn="l">
              <a:spcBef>
                <a:spcPts val="300"/>
              </a:spcBef>
              <a:spcAft>
                <a:spcPts val="0"/>
              </a:spcAft>
              <a:buSzPts val="1200"/>
              <a:buChar char="◼"/>
              <a:defRPr/>
            </a:lvl1pPr>
            <a:lvl2pPr indent="-304800" lvl="1" marL="914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2pPr>
            <a:lvl3pPr indent="-304800" lvl="2" marL="1371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3pPr>
            <a:lvl4pPr indent="-304800" lvl="3" marL="18288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4pPr>
            <a:lvl5pPr indent="-304800" lvl="4" marL="22860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5pPr>
            <a:lvl6pPr indent="-304800" lvl="5" marL="27432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6pPr>
            <a:lvl7pPr indent="-304800" lvl="6" marL="32004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7pPr>
            <a:lvl8pPr indent="-304800" lvl="7" marL="3657600" algn="l">
              <a:spcBef>
                <a:spcPts val="500"/>
              </a:spcBef>
              <a:spcAft>
                <a:spcPts val="0"/>
              </a:spcAft>
              <a:buSzPts val="1200"/>
              <a:buChar char="◼"/>
              <a:defRPr/>
            </a:lvl8pPr>
            <a:lvl9pPr indent="-304800" lvl="8" marL="4114800" algn="l">
              <a:spcBef>
                <a:spcPts val="500"/>
              </a:spcBef>
              <a:spcAft>
                <a:spcPts val="500"/>
              </a:spcAft>
              <a:buSzPts val="1200"/>
              <a:buChar char="◼"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0" type="dt"/>
          </p:nvPr>
        </p:nvSpPr>
        <p:spPr>
          <a:xfrm>
            <a:off x="6745255" y="4467103"/>
            <a:ext cx="996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9F276A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1" type="ftr"/>
          </p:nvPr>
        </p:nvSpPr>
        <p:spPr>
          <a:xfrm>
            <a:off x="581192" y="4463858"/>
            <a:ext cx="592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2"/>
          <p:cNvSpPr txBox="1"/>
          <p:nvPr>
            <p:ph idx="12" type="sldNum"/>
          </p:nvPr>
        </p:nvSpPr>
        <p:spPr>
          <a:xfrm>
            <a:off x="7834961" y="4467103"/>
            <a:ext cx="87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algn="r">
              <a:spcBef>
                <a:spcPts val="0"/>
              </a:spcBef>
              <a:buNone/>
              <a:defRPr sz="700">
                <a:solidFill>
                  <a:srgbClr val="9F276A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35894" y="528843"/>
            <a:ext cx="8272200" cy="892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Gill Sans"/>
              <a:buNone/>
              <a:defRPr b="0" i="0" sz="21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35894" y="1752002"/>
            <a:ext cx="8272200" cy="26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048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98450" lvl="1" marL="914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◼"/>
              <a:defRPr b="0" i="0" sz="12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92100" lvl="2" marL="1371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Char char="◼"/>
              <a:defRPr b="0" i="0" sz="11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79400" lvl="3" marL="18288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oto Sans Symbols"/>
              <a:buChar char="◼"/>
              <a:defRPr b="0" i="0" sz="9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79400" lvl="4" marL="22860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oto Sans Symbols"/>
              <a:buChar char="◼"/>
              <a:defRPr b="0" i="0" sz="9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279400" lvl="5" marL="27432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oto Sans Symbols"/>
              <a:buChar char="◼"/>
              <a:defRPr b="0" i="0" sz="9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279400" lvl="6" marL="32004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oto Sans Symbols"/>
              <a:buChar char="◼"/>
              <a:defRPr b="0" i="0" sz="9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279400" lvl="7" marL="3657600" marR="0" rtl="0" algn="l"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800"/>
              <a:buFont typeface="Noto Sans Symbols"/>
              <a:buChar char="◼"/>
              <a:defRPr b="0" i="0" sz="9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279400" lvl="8" marL="4114800" marR="0" rtl="0" algn="l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ts val="800"/>
              <a:buFont typeface="Noto Sans Symbols"/>
              <a:buChar char="◼"/>
              <a:defRPr b="0" i="0" sz="9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704463" y="446710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35894" y="4463858"/>
            <a:ext cx="51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918725" y="4467103"/>
            <a:ext cx="789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700" u="none" cap="none" strike="noStrike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"/>
              <a:t>‹#›</a:t>
            </a:fld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334901" y="342900"/>
            <a:ext cx="2777400" cy="7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6031610" y="340232"/>
            <a:ext cx="2777400" cy="73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3181373" y="342900"/>
            <a:ext cx="2777400" cy="68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/>
          <p:nvPr>
            <p:ph type="ctrTitle"/>
          </p:nvPr>
        </p:nvSpPr>
        <p:spPr>
          <a:xfrm>
            <a:off x="435893" y="765323"/>
            <a:ext cx="8245200" cy="11064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"/>
              <a:t>File and Storage Services</a:t>
            </a:r>
            <a:endParaRPr/>
          </a:p>
        </p:txBody>
      </p:sp>
      <p:sp>
        <p:nvSpPr>
          <p:cNvPr id="97" name="Google Shape;97;p13"/>
          <p:cNvSpPr txBox="1"/>
          <p:nvPr>
            <p:ph idx="1" type="subTitle"/>
          </p:nvPr>
        </p:nvSpPr>
        <p:spPr>
          <a:xfrm>
            <a:off x="435900" y="3474600"/>
            <a:ext cx="8245200" cy="12219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KUGENER Sven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de">
                <a:solidFill>
                  <a:schemeClr val="lt1"/>
                </a:solidFill>
              </a:rPr>
              <a:t>SIMON Max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500"/>
              </a:spcBef>
              <a:spcAft>
                <a:spcPts val="500"/>
              </a:spcAft>
              <a:buNone/>
            </a:pPr>
            <a:r>
              <a:rPr lang="de">
                <a:solidFill>
                  <a:schemeClr val="lt1"/>
                </a:solidFill>
              </a:rPr>
              <a:t>WÜRTH Eric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8" name="Google Shape;98;p13"/>
          <p:cNvSpPr txBox="1"/>
          <p:nvPr>
            <p:ph idx="1" type="subTitle"/>
          </p:nvPr>
        </p:nvSpPr>
        <p:spPr>
          <a:xfrm>
            <a:off x="435896" y="1871734"/>
            <a:ext cx="8245200" cy="442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200"/>
              </a:spcBef>
              <a:spcAft>
                <a:spcPts val="500"/>
              </a:spcAft>
              <a:buNone/>
            </a:pPr>
            <a:r>
              <a:rPr lang="de"/>
              <a:t>OSYCL-Lab8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/>
          <p:nvPr>
            <p:ph type="title"/>
          </p:nvPr>
        </p:nvSpPr>
        <p:spPr>
          <a:xfrm>
            <a:off x="435894" y="526617"/>
            <a:ext cx="8272200" cy="7602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4"/>
          <p:cNvSpPr txBox="1"/>
          <p:nvPr>
            <p:ph idx="1" type="body"/>
          </p:nvPr>
        </p:nvSpPr>
        <p:spPr>
          <a:xfrm>
            <a:off x="435894" y="1635372"/>
            <a:ext cx="8272200" cy="2758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5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vidend">
  <a:themeElements>
    <a:clrScheme name="Dividend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